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9"/>
  </p:notesMasterIdLst>
  <p:sldIdLst>
    <p:sldId id="276" r:id="rId5"/>
    <p:sldId id="277" r:id="rId6"/>
    <p:sldId id="278" r:id="rId7"/>
    <p:sldId id="258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8CECD-879B-41FD-9579-D0EF8EBCE510}" v="1" dt="2025-10-06T16:39:26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020" autoAdjust="0"/>
  </p:normalViewPr>
  <p:slideViewPr>
    <p:cSldViewPr>
      <p:cViewPr varScale="1">
        <p:scale>
          <a:sx n="74" d="100"/>
          <a:sy n="74" d="100"/>
        </p:scale>
        <p:origin x="988" y="44"/>
      </p:cViewPr>
      <p:guideLst>
        <p:guide orient="horz" pos="1080"/>
        <p:guide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Luca Mariarita" userId="19fa31a3-18fa-40b1-8b4a-244ceb784114" providerId="ADAL" clId="{8B08CECD-879B-41FD-9579-D0EF8EBCE510}"/>
    <pc:docChg chg="custSel addSld delSld modSld modMainMaster">
      <pc:chgData name="de Luca Mariarita" userId="19fa31a3-18fa-40b1-8b4a-244ceb784114" providerId="ADAL" clId="{8B08CECD-879B-41FD-9579-D0EF8EBCE510}" dt="2025-10-09T07:44:56.777" v="158" actId="20577"/>
      <pc:docMkLst>
        <pc:docMk/>
      </pc:docMkLst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941731500" sldId="264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189682543" sldId="267"/>
        </pc:sldMkLst>
      </pc:sldChg>
      <pc:sldChg chg="modSp mod">
        <pc:chgData name="de Luca Mariarita" userId="19fa31a3-18fa-40b1-8b4a-244ceb784114" providerId="ADAL" clId="{8B08CECD-879B-41FD-9579-D0EF8EBCE510}" dt="2025-10-09T07:44:56.777" v="158" actId="20577"/>
        <pc:sldMkLst>
          <pc:docMk/>
          <pc:sldMk cId="0" sldId="276"/>
        </pc:sldMkLst>
        <pc:spChg chg="mod">
          <ac:chgData name="de Luca Mariarita" userId="19fa31a3-18fa-40b1-8b4a-244ceb784114" providerId="ADAL" clId="{8B08CECD-879B-41FD-9579-D0EF8EBCE510}" dt="2025-10-09T07:44:45.024" v="148" actId="20577"/>
          <ac:spMkLst>
            <pc:docMk/>
            <pc:sldMk cId="0" sldId="276"/>
            <ac:spMk id="2" creationId="{71171FBF-1649-0016-047C-6CADBD7365C4}"/>
          </ac:spMkLst>
        </pc:spChg>
        <pc:spChg chg="mod">
          <ac:chgData name="de Luca Mariarita" userId="19fa31a3-18fa-40b1-8b4a-244ceb784114" providerId="ADAL" clId="{8B08CECD-879B-41FD-9579-D0EF8EBCE510}" dt="2025-10-09T07:44:56.777" v="158" actId="20577"/>
          <ac:spMkLst>
            <pc:docMk/>
            <pc:sldMk cId="0" sldId="276"/>
            <ac:spMk id="3" creationId="{ACBFD9BC-BAD2-5B6C-22E6-C410305BB8A2}"/>
          </ac:spMkLst>
        </pc:spChg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333115346" sldId="676"/>
        </pc:sldMkLst>
      </pc:sldChg>
      <pc:sldChg chg="modSp add del mod">
        <pc:chgData name="de Luca Mariarita" userId="19fa31a3-18fa-40b1-8b4a-244ceb784114" providerId="ADAL" clId="{8B08CECD-879B-41FD-9579-D0EF8EBCE510}" dt="2025-10-06T17:09:19.084" v="147" actId="47"/>
        <pc:sldMkLst>
          <pc:docMk/>
          <pc:sldMk cId="3751905176" sldId="75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109333616" sldId="756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810875102" sldId="757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512748654" sldId="1285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910545050" sldId="1289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237807440" sldId="1308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220366093" sldId="1318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09477435" sldId="135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944766359" sldId="1352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098167404" sldId="1354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539642153" sldId="1357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011252316" sldId="1360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403208725" sldId="136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052819225" sldId="1363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933588162" sldId="1364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751749828" sldId="1365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164779502" sldId="1366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734592857" sldId="1367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269042475" sldId="1368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991493310" sldId="1369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048770076" sldId="1370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539453428" sldId="1374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159295351" sldId="1384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722692057" sldId="1385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234199667" sldId="1387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0" sldId="139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645904980" sldId="1392"/>
        </pc:sldMkLst>
      </pc:sldChg>
      <pc:sldChg chg="modSp add del mod">
        <pc:chgData name="de Luca Mariarita" userId="19fa31a3-18fa-40b1-8b4a-244ceb784114" providerId="ADAL" clId="{8B08CECD-879B-41FD-9579-D0EF8EBCE510}" dt="2025-10-06T17:09:19.084" v="147" actId="47"/>
        <pc:sldMkLst>
          <pc:docMk/>
          <pc:sldMk cId="4126079733" sldId="1393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39474918" sldId="1400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124821226" sldId="140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062969138" sldId="1402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567008042" sldId="1403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431692339" sldId="1405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316488917" sldId="1429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773119706" sldId="1430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848734508" sldId="143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258886820" sldId="1432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188138053" sldId="1460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178008547" sldId="146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78370599" sldId="1466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689087558" sldId="147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124649281" sldId="1502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968986567" sldId="1503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083688299" sldId="1504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49276036" sldId="1505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424338377" sldId="1506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245084450" sldId="1507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329832117" sldId="1508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977055169" sldId="1509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886287210" sldId="1510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308333976" sldId="151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991442213" sldId="1512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733134571" sldId="1513"/>
        </pc:sldMkLst>
      </pc:sldChg>
      <pc:sldChg chg="modSp add del mod">
        <pc:chgData name="de Luca Mariarita" userId="19fa31a3-18fa-40b1-8b4a-244ceb784114" providerId="ADAL" clId="{8B08CECD-879B-41FD-9579-D0EF8EBCE510}" dt="2025-10-06T17:09:19.084" v="147" actId="47"/>
        <pc:sldMkLst>
          <pc:docMk/>
          <pc:sldMk cId="4057994075" sldId="1514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315089625" sldId="1518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311385281" sldId="1522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941128895" sldId="1523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250876796" sldId="1526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616627046" sldId="1527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676116774" sldId="1528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87279402" sldId="1529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512400171" sldId="1530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867992225" sldId="153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79601945" sldId="1532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606736940" sldId="1533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109619517" sldId="1534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446344382" sldId="1535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781121754" sldId="1536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095713734" sldId="1537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97817406" sldId="1538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2193964527" sldId="1539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741784129" sldId="1540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293406154" sldId="1541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3731816260" sldId="1542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63795778" sldId="1543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55348436" sldId="1544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400344305" sldId="1545"/>
        </pc:sldMkLst>
      </pc:sldChg>
      <pc:sldChg chg="add del">
        <pc:chgData name="de Luca Mariarita" userId="19fa31a3-18fa-40b1-8b4a-244ceb784114" providerId="ADAL" clId="{8B08CECD-879B-41FD-9579-D0EF8EBCE510}" dt="2025-10-06T17:09:19.084" v="147" actId="47"/>
        <pc:sldMkLst>
          <pc:docMk/>
          <pc:sldMk cId="1556843167" sldId="1546"/>
        </pc:sldMkLst>
      </pc:sldChg>
      <pc:sldMasterChg chg="modSp delSldLayout">
        <pc:chgData name="de Luca Mariarita" userId="19fa31a3-18fa-40b1-8b4a-244ceb784114" providerId="ADAL" clId="{8B08CECD-879B-41FD-9579-D0EF8EBCE510}" dt="2025-10-06T17:09:19.084" v="147" actId="47"/>
        <pc:sldMasterMkLst>
          <pc:docMk/>
          <pc:sldMasterMk cId="0" sldId="2147483648"/>
        </pc:sldMasterMkLst>
        <pc:sldLayoutChg chg="del">
          <pc:chgData name="de Luca Mariarita" userId="19fa31a3-18fa-40b1-8b4a-244ceb784114" providerId="ADAL" clId="{8B08CECD-879B-41FD-9579-D0EF8EBCE510}" dt="2025-10-06T17:09:19.084" v="147" actId="47"/>
          <pc:sldLayoutMkLst>
            <pc:docMk/>
            <pc:sldMasterMk cId="0" sldId="2147483648"/>
            <pc:sldLayoutMk cId="163874435" sldId="2147483663"/>
          </pc:sldLayoutMkLst>
        </pc:sldLayoutChg>
        <pc:sldLayoutChg chg="del">
          <pc:chgData name="de Luca Mariarita" userId="19fa31a3-18fa-40b1-8b4a-244ceb784114" providerId="ADAL" clId="{8B08CECD-879B-41FD-9579-D0EF8EBCE510}" dt="2025-10-06T17:09:19.084" v="147" actId="47"/>
          <pc:sldLayoutMkLst>
            <pc:docMk/>
            <pc:sldMasterMk cId="0" sldId="2147483648"/>
            <pc:sldLayoutMk cId="3557784828" sldId="2147483664"/>
          </pc:sldLayoutMkLst>
        </pc:sldLayoutChg>
        <pc:sldLayoutChg chg="del">
          <pc:chgData name="de Luca Mariarita" userId="19fa31a3-18fa-40b1-8b4a-244ceb784114" providerId="ADAL" clId="{8B08CECD-879B-41FD-9579-D0EF8EBCE510}" dt="2025-10-06T17:09:19.084" v="147" actId="47"/>
          <pc:sldLayoutMkLst>
            <pc:docMk/>
            <pc:sldMasterMk cId="0" sldId="2147483648"/>
            <pc:sldLayoutMk cId="2667350420" sldId="2147483665"/>
          </pc:sldLayoutMkLst>
        </pc:sldLayoutChg>
        <pc:sldLayoutChg chg="del">
          <pc:chgData name="de Luca Mariarita" userId="19fa31a3-18fa-40b1-8b4a-244ceb784114" providerId="ADAL" clId="{8B08CECD-879B-41FD-9579-D0EF8EBCE510}" dt="2025-10-06T17:09:19.084" v="147" actId="47"/>
          <pc:sldLayoutMkLst>
            <pc:docMk/>
            <pc:sldMasterMk cId="0" sldId="2147483648"/>
            <pc:sldLayoutMk cId="670695850" sldId="2147483666"/>
          </pc:sldLayoutMkLst>
        </pc:sldLayoutChg>
        <pc:sldLayoutChg chg="del">
          <pc:chgData name="de Luca Mariarita" userId="19fa31a3-18fa-40b1-8b4a-244ceb784114" providerId="ADAL" clId="{8B08CECD-879B-41FD-9579-D0EF8EBCE510}" dt="2025-10-06T17:09:19.084" v="147" actId="47"/>
          <pc:sldLayoutMkLst>
            <pc:docMk/>
            <pc:sldMasterMk cId="0" sldId="2147483648"/>
            <pc:sldLayoutMk cId="3728360033" sldId="2147483667"/>
          </pc:sldLayoutMkLst>
        </pc:sldLayoutChg>
        <pc:sldLayoutChg chg="del">
          <pc:chgData name="de Luca Mariarita" userId="19fa31a3-18fa-40b1-8b4a-244ceb784114" providerId="ADAL" clId="{8B08CECD-879B-41FD-9579-D0EF8EBCE510}" dt="2025-10-06T17:09:19.084" v="147" actId="47"/>
          <pc:sldLayoutMkLst>
            <pc:docMk/>
            <pc:sldMasterMk cId="0" sldId="2147483648"/>
            <pc:sldLayoutMk cId="2829789832" sldId="2147483668"/>
          </pc:sldLayoutMkLst>
        </pc:sldLayoutChg>
      </pc:sldMasterChg>
    </pc:docChg>
  </pc:docChgLst>
  <pc:docChgLst>
    <pc:chgData name="Cossutti Giulia" userId="3fae7bba-12aa-4072-b275-6f21b7805c91" providerId="ADAL" clId="{708B0D43-69BE-4106-BBC8-A71666740AAC}"/>
    <pc:docChg chg="undo custSel addSld delSld modSld modMainMaster">
      <pc:chgData name="Cossutti Giulia" userId="3fae7bba-12aa-4072-b275-6f21b7805c91" providerId="ADAL" clId="{708B0D43-69BE-4106-BBC8-A71666740AAC}" dt="2025-10-03T10:14:51.748" v="799" actId="1076"/>
      <pc:docMkLst>
        <pc:docMk/>
      </pc:docMkLst>
      <pc:sldChg chg="addSp delSp modSp add mod modClrScheme chgLayout">
        <pc:chgData name="Cossutti Giulia" userId="3fae7bba-12aa-4072-b275-6f21b7805c91" providerId="ADAL" clId="{708B0D43-69BE-4106-BBC8-A71666740AAC}" dt="2025-09-29T08:13:03.645" v="392" actId="21"/>
        <pc:sldMkLst>
          <pc:docMk/>
          <pc:sldMk cId="270256715" sldId="258"/>
        </pc:sldMkLst>
        <pc:spChg chg="add mod ord">
          <ac:chgData name="Cossutti Giulia" userId="3fae7bba-12aa-4072-b275-6f21b7805c91" providerId="ADAL" clId="{708B0D43-69BE-4106-BBC8-A71666740AAC}" dt="2025-09-29T07:28:45.283" v="196" actId="700"/>
          <ac:spMkLst>
            <pc:docMk/>
            <pc:sldMk cId="270256715" sldId="258"/>
            <ac:spMk id="21" creationId="{CD12C287-5B10-04D4-D6A4-C1E75B1B7B20}"/>
          </ac:spMkLst>
        </pc:spChg>
      </pc:sldChg>
      <pc:sldChg chg="modSp del mod">
        <pc:chgData name="Cossutti Giulia" userId="3fae7bba-12aa-4072-b275-6f21b7805c91" providerId="ADAL" clId="{708B0D43-69BE-4106-BBC8-A71666740AAC}" dt="2025-09-29T06:54:19.240" v="2" actId="2696"/>
        <pc:sldMkLst>
          <pc:docMk/>
          <pc:sldMk cId="0" sldId="274"/>
        </pc:sldMkLst>
      </pc:sldChg>
      <pc:sldChg chg="del">
        <pc:chgData name="Cossutti Giulia" userId="3fae7bba-12aa-4072-b275-6f21b7805c91" providerId="ADAL" clId="{708B0D43-69BE-4106-BBC8-A71666740AAC}" dt="2025-09-29T06:54:21.563" v="3" actId="2696"/>
        <pc:sldMkLst>
          <pc:docMk/>
          <pc:sldMk cId="0" sldId="275"/>
        </pc:sldMkLst>
      </pc:sldChg>
      <pc:sldChg chg="addSp delSp modSp mod modClrScheme chgLayout">
        <pc:chgData name="Cossutti Giulia" userId="3fae7bba-12aa-4072-b275-6f21b7805c91" providerId="ADAL" clId="{708B0D43-69BE-4106-BBC8-A71666740AAC}" dt="2025-09-29T10:10:53.235" v="703" actId="14100"/>
        <pc:sldMkLst>
          <pc:docMk/>
          <pc:sldMk cId="0" sldId="276"/>
        </pc:sldMkLst>
        <pc:spChg chg="add mod ord">
          <ac:chgData name="Cossutti Giulia" userId="3fae7bba-12aa-4072-b275-6f21b7805c91" providerId="ADAL" clId="{708B0D43-69BE-4106-BBC8-A71666740AAC}" dt="2025-09-29T10:10:50.205" v="702" actId="700"/>
          <ac:spMkLst>
            <pc:docMk/>
            <pc:sldMk cId="0" sldId="276"/>
            <ac:spMk id="2" creationId="{71171FBF-1649-0016-047C-6CADBD7365C4}"/>
          </ac:spMkLst>
        </pc:spChg>
        <pc:spChg chg="add mod ord">
          <ac:chgData name="Cossutti Giulia" userId="3fae7bba-12aa-4072-b275-6f21b7805c91" providerId="ADAL" clId="{708B0D43-69BE-4106-BBC8-A71666740AAC}" dt="2025-09-29T10:10:53.235" v="703" actId="14100"/>
          <ac:spMkLst>
            <pc:docMk/>
            <pc:sldMk cId="0" sldId="276"/>
            <ac:spMk id="3" creationId="{ACBFD9BC-BAD2-5B6C-22E6-C410305BB8A2}"/>
          </ac:spMkLst>
        </pc:spChg>
      </pc:sldChg>
      <pc:sldChg chg="addSp delSp modSp mod modClrScheme chgLayout">
        <pc:chgData name="Cossutti Giulia" userId="3fae7bba-12aa-4072-b275-6f21b7805c91" providerId="ADAL" clId="{708B0D43-69BE-4106-BBC8-A71666740AAC}" dt="2025-09-29T08:27:14.109" v="498" actId="700"/>
        <pc:sldMkLst>
          <pc:docMk/>
          <pc:sldMk cId="0" sldId="277"/>
        </pc:sldMkLst>
        <pc:spChg chg="add mod">
          <ac:chgData name="Cossutti Giulia" userId="3fae7bba-12aa-4072-b275-6f21b7805c91" providerId="ADAL" clId="{708B0D43-69BE-4106-BBC8-A71666740AAC}" dt="2025-09-29T08:27:14.109" v="498" actId="700"/>
          <ac:spMkLst>
            <pc:docMk/>
            <pc:sldMk cId="0" sldId="277"/>
            <ac:spMk id="37" creationId="{66DBA397-A318-41E2-F099-FE686681C42D}"/>
          </ac:spMkLst>
        </pc:spChg>
      </pc:sldChg>
      <pc:sldChg chg="del">
        <pc:chgData name="Cossutti Giulia" userId="3fae7bba-12aa-4072-b275-6f21b7805c91" providerId="ADAL" clId="{708B0D43-69BE-4106-BBC8-A71666740AAC}" dt="2025-09-29T06:54:26.548" v="4" actId="2696"/>
        <pc:sldMkLst>
          <pc:docMk/>
          <pc:sldMk cId="0" sldId="278"/>
        </pc:sldMkLst>
      </pc:sldChg>
      <pc:sldChg chg="addSp delSp modSp add mod modClrScheme chgLayout">
        <pc:chgData name="Cossutti Giulia" userId="3fae7bba-12aa-4072-b275-6f21b7805c91" providerId="ADAL" clId="{708B0D43-69BE-4106-BBC8-A71666740AAC}" dt="2025-09-29T10:15:31.467" v="750" actId="700"/>
        <pc:sldMkLst>
          <pc:docMk/>
          <pc:sldMk cId="1879752796" sldId="278"/>
        </pc:sldMkLst>
        <pc:spChg chg="add mod ord">
          <ac:chgData name="Cossutti Giulia" userId="3fae7bba-12aa-4072-b275-6f21b7805c91" providerId="ADAL" clId="{708B0D43-69BE-4106-BBC8-A71666740AAC}" dt="2025-09-29T10:15:31.467" v="750" actId="700"/>
          <ac:spMkLst>
            <pc:docMk/>
            <pc:sldMk cId="1879752796" sldId="278"/>
            <ac:spMk id="2" creationId="{E652FEFB-74C9-FE6F-CDBD-7CD61EE4AD56}"/>
          </ac:spMkLst>
        </pc:spChg>
      </pc:sldChg>
      <pc:sldMasterChg chg="delSp mod addSldLayout modSldLayout">
        <pc:chgData name="Cossutti Giulia" userId="3fae7bba-12aa-4072-b275-6f21b7805c91" providerId="ADAL" clId="{708B0D43-69BE-4106-BBC8-A71666740AAC}" dt="2025-10-03T10:14:51.748" v="799" actId="1076"/>
        <pc:sldMasterMkLst>
          <pc:docMk/>
          <pc:sldMasterMk cId="0" sldId="2147483648"/>
        </pc:sldMasterMkLst>
        <pc:sldLayoutChg chg="addSp delSp modSp mod">
          <pc:chgData name="Cossutti Giulia" userId="3fae7bba-12aa-4072-b275-6f21b7805c91" providerId="ADAL" clId="{708B0D43-69BE-4106-BBC8-A71666740AAC}" dt="2025-09-29T10:11:02.380" v="709" actId="20577"/>
          <pc:sldLayoutMkLst>
            <pc:docMk/>
            <pc:sldMasterMk cId="0" sldId="2147483648"/>
            <pc:sldLayoutMk cId="0" sldId="2147483649"/>
          </pc:sldLayoutMkLst>
          <pc:spChg chg="add mod">
            <ac:chgData name="Cossutti Giulia" userId="3fae7bba-12aa-4072-b275-6f21b7805c91" providerId="ADAL" clId="{708B0D43-69BE-4106-BBC8-A71666740AAC}" dt="2025-09-29T10:11:02.380" v="709" actId="20577"/>
            <ac:spMkLst>
              <pc:docMk/>
              <pc:sldMasterMk cId="0" sldId="2147483648"/>
              <pc:sldLayoutMk cId="0" sldId="2147483649"/>
              <ac:spMk id="3" creationId="{16EA665F-C4FE-7185-475E-B02724833777}"/>
            </ac:spMkLst>
          </pc:spChg>
          <pc:spChg chg="mod ord">
            <ac:chgData name="Cossutti Giulia" userId="3fae7bba-12aa-4072-b275-6f21b7805c91" providerId="ADAL" clId="{708B0D43-69BE-4106-BBC8-A71666740AAC}" dt="2025-09-29T08:13:52.780" v="399" actId="167"/>
            <ac:spMkLst>
              <pc:docMk/>
              <pc:sldMasterMk cId="0" sldId="2147483648"/>
              <pc:sldLayoutMk cId="0" sldId="2147483649"/>
              <ac:spMk id="8" creationId="{507B4DF1-F2B2-BBBC-D51A-B761102DCE47}"/>
            </ac:spMkLst>
          </pc:spChg>
          <pc:spChg chg="mod">
            <ac:chgData name="Cossutti Giulia" userId="3fae7bba-12aa-4072-b275-6f21b7805c91" providerId="ADAL" clId="{708B0D43-69BE-4106-BBC8-A71666740AAC}" dt="2025-09-29T07:03:30.005" v="46"/>
            <ac:spMkLst>
              <pc:docMk/>
              <pc:sldMasterMk cId="0" sldId="2147483648"/>
              <pc:sldLayoutMk cId="0" sldId="2147483649"/>
              <ac:spMk id="9" creationId="{E860DC7A-8CB5-5911-6262-5C2991E23F5C}"/>
            </ac:spMkLst>
          </pc:spChg>
          <pc:spChg chg="add mod modCrop">
            <ac:chgData name="Cossutti Giulia" userId="3fae7bba-12aa-4072-b275-6f21b7805c91" providerId="ADAL" clId="{708B0D43-69BE-4106-BBC8-A71666740AAC}" dt="2025-09-29T08:12:19.988" v="389" actId="732"/>
            <ac:spMkLst>
              <pc:docMk/>
              <pc:sldMasterMk cId="0" sldId="2147483648"/>
              <pc:sldLayoutMk cId="0" sldId="2147483649"/>
              <ac:spMk id="10" creationId="{97954498-0978-86F1-7ED6-AE08280F3A45}"/>
            </ac:spMkLst>
          </pc:spChg>
          <pc:spChg chg="mod topLvl">
            <ac:chgData name="Cossutti Giulia" userId="3fae7bba-12aa-4072-b275-6f21b7805c91" providerId="ADAL" clId="{708B0D43-69BE-4106-BBC8-A71666740AAC}" dt="2025-09-29T09:09:11.742" v="622" actId="1076"/>
            <ac:spMkLst>
              <pc:docMk/>
              <pc:sldMasterMk cId="0" sldId="2147483648"/>
              <pc:sldLayoutMk cId="0" sldId="2147483649"/>
              <ac:spMk id="12" creationId="{F338272F-100D-0023-B39D-9D6928DF6D09}"/>
            </ac:spMkLst>
          </pc:spChg>
          <pc:spChg chg="mod topLvl">
            <ac:chgData name="Cossutti Giulia" userId="3fae7bba-12aa-4072-b275-6f21b7805c91" providerId="ADAL" clId="{708B0D43-69BE-4106-BBC8-A71666740AAC}" dt="2025-09-29T09:09:11.742" v="622" actId="1076"/>
            <ac:spMkLst>
              <pc:docMk/>
              <pc:sldMasterMk cId="0" sldId="2147483648"/>
              <pc:sldLayoutMk cId="0" sldId="2147483649"/>
              <ac:spMk id="13" creationId="{B2759D12-7E66-BEDE-4DCC-D7D499E73719}"/>
            </ac:spMkLst>
          </pc:spChg>
          <pc:spChg chg="add mod">
            <ac:chgData name="Cossutti Giulia" userId="3fae7bba-12aa-4072-b275-6f21b7805c91" providerId="ADAL" clId="{708B0D43-69BE-4106-BBC8-A71666740AAC}" dt="2025-09-29T08:16:00.474" v="426" actId="207"/>
            <ac:spMkLst>
              <pc:docMk/>
              <pc:sldMasterMk cId="0" sldId="2147483648"/>
              <pc:sldLayoutMk cId="0" sldId="2147483649"/>
              <ac:spMk id="18" creationId="{00000000-0000-0000-0000-000000000000}"/>
            </ac:spMkLst>
          </pc:spChg>
          <pc:spChg chg="add mod">
            <ac:chgData name="Cossutti Giulia" userId="3fae7bba-12aa-4072-b275-6f21b7805c91" providerId="ADAL" clId="{708B0D43-69BE-4106-BBC8-A71666740AAC}" dt="2025-09-29T08:19:16.569" v="439" actId="1076"/>
            <ac:spMkLst>
              <pc:docMk/>
              <pc:sldMasterMk cId="0" sldId="2147483648"/>
              <pc:sldLayoutMk cId="0" sldId="2147483649"/>
              <ac:spMk id="19" creationId="{29848BAE-2B78-97D7-872B-8A45147DB443}"/>
            </ac:spMkLst>
          </pc:spChg>
          <pc:grpChg chg="add mod">
            <ac:chgData name="Cossutti Giulia" userId="3fae7bba-12aa-4072-b275-6f21b7805c91" providerId="ADAL" clId="{708B0D43-69BE-4106-BBC8-A71666740AAC}" dt="2025-09-29T07:03:30.005" v="46"/>
            <ac:grpSpMkLst>
              <pc:docMk/>
              <pc:sldMasterMk cId="0" sldId="2147483648"/>
              <pc:sldLayoutMk cId="0" sldId="2147483649"/>
              <ac:grpSpMk id="7" creationId="{4EC591F8-4686-3257-EA4A-77D63C5795D5}"/>
            </ac:grpSpMkLst>
          </pc:grpChg>
          <pc:picChg chg="add mod">
            <ac:chgData name="Cossutti Giulia" userId="3fae7bba-12aa-4072-b275-6f21b7805c91" providerId="ADAL" clId="{708B0D43-69BE-4106-BBC8-A71666740AAC}" dt="2025-09-29T08:38:03.770" v="580" actId="1076"/>
            <ac:picMkLst>
              <pc:docMk/>
              <pc:sldMasterMk cId="0" sldId="2147483648"/>
              <pc:sldLayoutMk cId="0" sldId="2147483649"/>
              <ac:picMk id="16" creationId="{88AA0A2B-A7A9-EC9E-F936-DA545E48BCEB}"/>
            </ac:picMkLst>
          </pc:picChg>
          <pc:picChg chg="add mod modCrop">
            <ac:chgData name="Cossutti Giulia" userId="3fae7bba-12aa-4072-b275-6f21b7805c91" providerId="ADAL" clId="{708B0D43-69BE-4106-BBC8-A71666740AAC}" dt="2025-09-29T08:39:16.584" v="583" actId="14100"/>
            <ac:picMkLst>
              <pc:docMk/>
              <pc:sldMasterMk cId="0" sldId="2147483648"/>
              <pc:sldLayoutMk cId="0" sldId="2147483649"/>
              <ac:picMk id="23" creationId="{C0F58129-D2A7-6CEC-77AA-AB22378CB4BB}"/>
            </ac:picMkLst>
          </pc:picChg>
        </pc:sldLayoutChg>
        <pc:sldLayoutChg chg="addSp delSp modSp mod">
          <pc:chgData name="Cossutti Giulia" userId="3fae7bba-12aa-4072-b275-6f21b7805c91" providerId="ADAL" clId="{708B0D43-69BE-4106-BBC8-A71666740AAC}" dt="2025-09-29T08:50:45.549" v="620" actId="553"/>
          <pc:sldLayoutMkLst>
            <pc:docMk/>
            <pc:sldMasterMk cId="0" sldId="2147483648"/>
            <pc:sldLayoutMk cId="0" sldId="2147483650"/>
          </pc:sldLayoutMkLst>
          <pc:spChg chg="add mod">
            <ac:chgData name="Cossutti Giulia" userId="3fae7bba-12aa-4072-b275-6f21b7805c91" providerId="ADAL" clId="{708B0D43-69BE-4106-BBC8-A71666740AAC}" dt="2025-09-29T08:26:53.191" v="494" actId="207"/>
            <ac:spMkLst>
              <pc:docMk/>
              <pc:sldMasterMk cId="0" sldId="2147483648"/>
              <pc:sldLayoutMk cId="0" sldId="2147483650"/>
              <ac:spMk id="14" creationId="{BCBB8701-A7B2-FF06-D406-E367E958CCC9}"/>
            </ac:spMkLst>
          </pc:spChg>
          <pc:spChg chg="add mod">
            <ac:chgData name="Cossutti Giulia" userId="3fae7bba-12aa-4072-b275-6f21b7805c91" providerId="ADAL" clId="{708B0D43-69BE-4106-BBC8-A71666740AAC}" dt="2025-09-29T08:27:08.178" v="497" actId="207"/>
            <ac:spMkLst>
              <pc:docMk/>
              <pc:sldMasterMk cId="0" sldId="2147483648"/>
              <pc:sldLayoutMk cId="0" sldId="2147483650"/>
              <ac:spMk id="15" creationId="{AC5DCC99-D33E-980D-ABD1-7B29388468B1}"/>
            </ac:spMkLst>
          </pc:spChg>
          <pc:picChg chg="add mod">
            <ac:chgData name="Cossutti Giulia" userId="3fae7bba-12aa-4072-b275-6f21b7805c91" providerId="ADAL" clId="{708B0D43-69BE-4106-BBC8-A71666740AAC}" dt="2025-09-29T08:39:20.979" v="585"/>
            <ac:picMkLst>
              <pc:docMk/>
              <pc:sldMasterMk cId="0" sldId="2147483648"/>
              <pc:sldLayoutMk cId="0" sldId="2147483650"/>
              <ac:picMk id="24" creationId="{D9193719-81C0-2C77-FB46-EB9633F36EDC}"/>
            </ac:picMkLst>
          </pc:picChg>
          <pc:picChg chg="add mod modCrop">
            <ac:chgData name="Cossutti Giulia" userId="3fae7bba-12aa-4072-b275-6f21b7805c91" providerId="ADAL" clId="{708B0D43-69BE-4106-BBC8-A71666740AAC}" dt="2025-09-29T08:50:45.549" v="620" actId="553"/>
            <ac:picMkLst>
              <pc:docMk/>
              <pc:sldMasterMk cId="0" sldId="2147483648"/>
              <pc:sldLayoutMk cId="0" sldId="2147483650"/>
              <ac:picMk id="28" creationId="{6C79B192-C207-84C8-EEA6-FD520B00072D}"/>
            </ac:picMkLst>
          </pc:picChg>
        </pc:sldLayoutChg>
        <pc:sldLayoutChg chg="addSp delSp modSp add mod modTransition">
          <pc:chgData name="Cossutti Giulia" userId="3fae7bba-12aa-4072-b275-6f21b7805c91" providerId="ADAL" clId="{708B0D43-69BE-4106-BBC8-A71666740AAC}" dt="2025-10-03T10:14:51.748" v="799" actId="1076"/>
          <pc:sldLayoutMkLst>
            <pc:docMk/>
            <pc:sldMasterMk cId="0" sldId="2147483648"/>
            <pc:sldLayoutMk cId="3871401431" sldId="2147483661"/>
          </pc:sldLayoutMkLst>
          <pc:spChg chg="add mod">
            <ac:chgData name="Cossutti Giulia" userId="3fae7bba-12aa-4072-b275-6f21b7805c91" providerId="ADAL" clId="{708B0D43-69BE-4106-BBC8-A71666740AAC}" dt="2025-10-03T10:14:34.499" v="798" actId="408"/>
            <ac:spMkLst>
              <pc:docMk/>
              <pc:sldMasterMk cId="0" sldId="2147483648"/>
              <pc:sldLayoutMk cId="3871401431" sldId="2147483661"/>
              <ac:spMk id="4" creationId="{105755EA-3B0F-F1C6-77B6-814B7EFCACFC}"/>
            </ac:spMkLst>
          </pc:spChg>
          <pc:spChg chg="add mod">
            <ac:chgData name="Cossutti Giulia" userId="3fae7bba-12aa-4072-b275-6f21b7805c91" providerId="ADAL" clId="{708B0D43-69BE-4106-BBC8-A71666740AAC}" dt="2025-09-30T08:18:22.346" v="789" actId="255"/>
            <ac:spMkLst>
              <pc:docMk/>
              <pc:sldMasterMk cId="0" sldId="2147483648"/>
              <pc:sldLayoutMk cId="3871401431" sldId="2147483661"/>
              <ac:spMk id="6" creationId="{865CBF87-39E6-7C20-D37A-A8DAE93FB84E}"/>
            </ac:spMkLst>
          </pc:spChg>
          <pc:spChg chg="ord">
            <ac:chgData name="Cossutti Giulia" userId="3fae7bba-12aa-4072-b275-6f21b7805c91" providerId="ADAL" clId="{708B0D43-69BE-4106-BBC8-A71666740AAC}" dt="2025-09-29T08:15:19.876" v="422" actId="167"/>
            <ac:spMkLst>
              <pc:docMk/>
              <pc:sldMasterMk cId="0" sldId="2147483648"/>
              <pc:sldLayoutMk cId="3871401431" sldId="2147483661"/>
              <ac:spMk id="8" creationId="{507B4DF1-F2B2-BBBC-D51A-B761102DCE47}"/>
            </ac:spMkLst>
          </pc:spChg>
          <pc:spChg chg="add mod">
            <ac:chgData name="Cossutti Giulia" userId="3fae7bba-12aa-4072-b275-6f21b7805c91" providerId="ADAL" clId="{708B0D43-69BE-4106-BBC8-A71666740AAC}" dt="2025-09-29T07:55:43.899" v="347" actId="1076"/>
            <ac:spMkLst>
              <pc:docMk/>
              <pc:sldMasterMk cId="0" sldId="2147483648"/>
              <pc:sldLayoutMk cId="3871401431" sldId="2147483661"/>
              <ac:spMk id="15" creationId="{7EC9F568-CE54-23F8-4F95-22DD78AD873D}"/>
            </ac:spMkLst>
          </pc:spChg>
          <pc:spChg chg="add mod ord">
            <ac:chgData name="Cossutti Giulia" userId="3fae7bba-12aa-4072-b275-6f21b7805c91" providerId="ADAL" clId="{708B0D43-69BE-4106-BBC8-A71666740AAC}" dt="2025-09-29T08:50:02.992" v="608" actId="167"/>
            <ac:spMkLst>
              <pc:docMk/>
              <pc:sldMasterMk cId="0" sldId="2147483648"/>
              <pc:sldLayoutMk cId="3871401431" sldId="2147483661"/>
              <ac:spMk id="19" creationId="{6E350B0F-AB7E-4184-A0F7-DFF2FF4E193E}"/>
            </ac:spMkLst>
          </pc:spChg>
          <pc:grpChg chg="mod ord">
            <ac:chgData name="Cossutti Giulia" userId="3fae7bba-12aa-4072-b275-6f21b7805c91" providerId="ADAL" clId="{708B0D43-69BE-4106-BBC8-A71666740AAC}" dt="2025-10-03T10:14:13.099" v="795" actId="1076"/>
            <ac:grpSpMkLst>
              <pc:docMk/>
              <pc:sldMasterMk cId="0" sldId="2147483648"/>
              <pc:sldLayoutMk cId="3871401431" sldId="2147483661"/>
              <ac:grpSpMk id="7" creationId="{4EC591F8-4686-3257-EA4A-77D63C5795D5}"/>
            </ac:grpSpMkLst>
          </pc:grpChg>
          <pc:picChg chg="add mod">
            <ac:chgData name="Cossutti Giulia" userId="3fae7bba-12aa-4072-b275-6f21b7805c91" providerId="ADAL" clId="{708B0D43-69BE-4106-BBC8-A71666740AAC}" dt="2025-09-29T07:18:04.261" v="104"/>
            <ac:picMkLst>
              <pc:docMk/>
              <pc:sldMasterMk cId="0" sldId="2147483648"/>
              <pc:sldLayoutMk cId="3871401431" sldId="2147483661"/>
              <ac:picMk id="3" creationId="{01FC40BC-9004-DDF8-38AB-3A93A08ECA2A}"/>
            </ac:picMkLst>
          </pc:picChg>
          <pc:picChg chg="add mod">
            <ac:chgData name="Cossutti Giulia" userId="3fae7bba-12aa-4072-b275-6f21b7805c91" providerId="ADAL" clId="{708B0D43-69BE-4106-BBC8-A71666740AAC}" dt="2025-10-03T10:14:51.748" v="799" actId="1076"/>
            <ac:picMkLst>
              <pc:docMk/>
              <pc:sldMasterMk cId="0" sldId="2147483648"/>
              <pc:sldLayoutMk cId="3871401431" sldId="2147483661"/>
              <ac:picMk id="17" creationId="{86DB2A9E-C519-6A26-182D-A631DFBB7A6B}"/>
            </ac:picMkLst>
          </pc:picChg>
          <pc:picChg chg="add mod">
            <ac:chgData name="Cossutti Giulia" userId="3fae7bba-12aa-4072-b275-6f21b7805c91" providerId="ADAL" clId="{708B0D43-69BE-4106-BBC8-A71666740AAC}" dt="2025-10-03T10:14:34.499" v="798" actId="408"/>
            <ac:picMkLst>
              <pc:docMk/>
              <pc:sldMasterMk cId="0" sldId="2147483648"/>
              <pc:sldLayoutMk cId="3871401431" sldId="2147483661"/>
              <ac:picMk id="25" creationId="{1D060135-78DC-4226-52CE-492B694E4A1C}"/>
            </ac:picMkLst>
          </pc:picChg>
          <pc:picChg chg="add mod">
            <ac:chgData name="Cossutti Giulia" userId="3fae7bba-12aa-4072-b275-6f21b7805c91" providerId="ADAL" clId="{708B0D43-69BE-4106-BBC8-A71666740AAC}" dt="2025-10-03T10:14:30.956" v="797" actId="12789"/>
            <ac:picMkLst>
              <pc:docMk/>
              <pc:sldMasterMk cId="0" sldId="2147483648"/>
              <pc:sldLayoutMk cId="3871401431" sldId="2147483661"/>
              <ac:picMk id="32" creationId="{06354B2F-532B-3A9A-2696-BCB997A020C6}"/>
            </ac:picMkLst>
          </pc:picChg>
          <pc:picChg chg="add mod">
            <ac:chgData name="Cossutti Giulia" userId="3fae7bba-12aa-4072-b275-6f21b7805c91" providerId="ADAL" clId="{708B0D43-69BE-4106-BBC8-A71666740AAC}" dt="2025-10-03T10:14:30.956" v="797" actId="12789"/>
            <ac:picMkLst>
              <pc:docMk/>
              <pc:sldMasterMk cId="0" sldId="2147483648"/>
              <pc:sldLayoutMk cId="3871401431" sldId="2147483661"/>
              <ac:picMk id="34" creationId="{8C0849B0-9533-86C6-6D3B-081DD9696405}"/>
            </ac:picMkLst>
          </pc:picChg>
        </pc:sldLayoutChg>
        <pc:sldLayoutChg chg="addSp delSp modSp add mod modTransition">
          <pc:chgData name="Cossutti Giulia" userId="3fae7bba-12aa-4072-b275-6f21b7805c91" providerId="ADAL" clId="{708B0D43-69BE-4106-BBC8-A71666740AAC}" dt="2025-09-29T10:21:24.967" v="783" actId="167"/>
          <pc:sldLayoutMkLst>
            <pc:docMk/>
            <pc:sldMasterMk cId="0" sldId="2147483648"/>
            <pc:sldLayoutMk cId="1012428637" sldId="2147483662"/>
          </pc:sldLayoutMkLst>
          <pc:spChg chg="mod ord">
            <ac:chgData name="Cossutti Giulia" userId="3fae7bba-12aa-4072-b275-6f21b7805c91" providerId="ADAL" clId="{708B0D43-69BE-4106-BBC8-A71666740AAC}" dt="2025-09-29T10:20:12.843" v="761" actId="167"/>
            <ac:spMkLst>
              <pc:docMk/>
              <pc:sldMasterMk cId="0" sldId="2147483648"/>
              <pc:sldLayoutMk cId="1012428637" sldId="2147483662"/>
              <ac:spMk id="3" creationId="{9866B254-82F3-E550-A2FD-746818610EB8}"/>
            </ac:spMkLst>
          </pc:spChg>
          <pc:spChg chg="mod">
            <ac:chgData name="Cossutti Giulia" userId="3fae7bba-12aa-4072-b275-6f21b7805c91" providerId="ADAL" clId="{708B0D43-69BE-4106-BBC8-A71666740AAC}" dt="2025-09-29T10:13:37.448" v="712"/>
            <ac:spMkLst>
              <pc:docMk/>
              <pc:sldMasterMk cId="0" sldId="2147483648"/>
              <pc:sldLayoutMk cId="1012428637" sldId="2147483662"/>
              <ac:spMk id="4" creationId="{CEEC0115-0DC4-980D-8904-2BC9B7782F0C}"/>
            </ac:spMkLst>
          </pc:spChg>
          <pc:spChg chg="add mod">
            <ac:chgData name="Cossutti Giulia" userId="3fae7bba-12aa-4072-b275-6f21b7805c91" providerId="ADAL" clId="{708B0D43-69BE-4106-BBC8-A71666740AAC}" dt="2025-09-29T10:14:14.162" v="718"/>
            <ac:spMkLst>
              <pc:docMk/>
              <pc:sldMasterMk cId="0" sldId="2147483648"/>
              <pc:sldLayoutMk cId="1012428637" sldId="2147483662"/>
              <ac:spMk id="5" creationId="{88B16BAE-3745-5C30-C064-7C428668E046}"/>
            </ac:spMkLst>
          </pc:spChg>
          <pc:spChg chg="mod">
            <ac:chgData name="Cossutti Giulia" userId="3fae7bba-12aa-4072-b275-6f21b7805c91" providerId="ADAL" clId="{708B0D43-69BE-4106-BBC8-A71666740AAC}" dt="2025-09-29T10:14:02.931" v="717" actId="207"/>
            <ac:spMkLst>
              <pc:docMk/>
              <pc:sldMasterMk cId="0" sldId="2147483648"/>
              <pc:sldLayoutMk cId="1012428637" sldId="2147483662"/>
              <ac:spMk id="15" creationId="{AC5DCC99-D33E-980D-ABD1-7B29388468B1}"/>
            </ac:spMkLst>
          </pc:spChg>
          <pc:grpChg chg="add mod ord">
            <ac:chgData name="Cossutti Giulia" userId="3fae7bba-12aa-4072-b275-6f21b7805c91" providerId="ADAL" clId="{708B0D43-69BE-4106-BBC8-A71666740AAC}" dt="2025-09-29T10:21:24.967" v="783" actId="167"/>
            <ac:grpSpMkLst>
              <pc:docMk/>
              <pc:sldMasterMk cId="0" sldId="2147483648"/>
              <pc:sldLayoutMk cId="1012428637" sldId="2147483662"/>
              <ac:grpSpMk id="2" creationId="{D4F925AC-40D4-1144-A190-B03DE6E7BD65}"/>
            </ac:grpSpMkLst>
          </pc:grpChg>
          <pc:picChg chg="add mod ord modCrop">
            <ac:chgData name="Cossutti Giulia" userId="3fae7bba-12aa-4072-b275-6f21b7805c91" providerId="ADAL" clId="{708B0D43-69BE-4106-BBC8-A71666740AAC}" dt="2025-09-29T10:21:20.030" v="781" actId="167"/>
            <ac:picMkLst>
              <pc:docMk/>
              <pc:sldMasterMk cId="0" sldId="2147483648"/>
              <pc:sldLayoutMk cId="1012428637" sldId="2147483662"/>
              <ac:picMk id="7" creationId="{BDCA31FA-2790-548F-604B-843A714E7A0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68ACC-B67A-4949-B02A-0E59D2041443}" type="datetimeFigureOut">
              <a:rPr lang="it-IT" smtClean="0"/>
              <a:t>09/10/2025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CF60A-41C4-4B61-9D88-271D3505242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60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4EC591F8-4686-3257-EA4A-77D63C5795D5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6000926" cy="3375521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07B4DF1-F2B2-BBBC-D51A-B761102DCE47}"/>
                </a:ext>
              </a:extLst>
            </p:cNvPr>
            <p:cNvSpPr/>
            <p:nvPr/>
          </p:nvSpPr>
          <p:spPr>
            <a:xfrm>
              <a:off x="0" y="0"/>
              <a:ext cx="6000926" cy="3375521"/>
            </a:xfrm>
            <a:custGeom>
              <a:avLst/>
              <a:gdLst/>
              <a:ahLst/>
              <a:cxnLst/>
              <a:rect l="l" t="t" r="r" b="b"/>
              <a:pathLst>
                <a:path w="6000926" h="3375521">
                  <a:moveTo>
                    <a:pt x="0" y="0"/>
                  </a:moveTo>
                  <a:lnTo>
                    <a:pt x="6000926" y="0"/>
                  </a:lnTo>
                  <a:lnTo>
                    <a:pt x="6000926" y="3375521"/>
                  </a:lnTo>
                  <a:lnTo>
                    <a:pt x="0" y="3375521"/>
                  </a:lnTo>
                  <a:close/>
                </a:path>
              </a:pathLst>
            </a:custGeom>
            <a:gradFill rotWithShape="1">
              <a:gsLst>
                <a:gs pos="0">
                  <a:srgbClr val="1D0E46">
                    <a:alpha val="100000"/>
                  </a:srgbClr>
                </a:gs>
                <a:gs pos="100000">
                  <a:srgbClr val="1E57A8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 sz="450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E860DC7A-8CB5-5911-6262-5C2991E23F5C}"/>
                </a:ext>
              </a:extLst>
            </p:cNvPr>
            <p:cNvSpPr txBox="1"/>
            <p:nvPr/>
          </p:nvSpPr>
          <p:spPr>
            <a:xfrm>
              <a:off x="0" y="-28575"/>
              <a:ext cx="6000926" cy="3404096"/>
            </a:xfrm>
            <a:prstGeom prst="rect">
              <a:avLst/>
            </a:prstGeom>
          </p:spPr>
          <p:txBody>
            <a:bodyPr lIns="40774" tIns="40774" rIns="40774" bIns="40774" rtlCol="0" anchor="ctr"/>
            <a:lstStyle/>
            <a:p>
              <a:pPr algn="ctr">
                <a:lnSpc>
                  <a:spcPts val="1068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7954498-0978-86F1-7ED6-AE08280F3A45}"/>
              </a:ext>
            </a:extLst>
          </p:cNvPr>
          <p:cNvSpPr/>
          <p:nvPr userDrawn="1"/>
        </p:nvSpPr>
        <p:spPr>
          <a:xfrm>
            <a:off x="445446" y="233215"/>
            <a:ext cx="2742986" cy="722891"/>
          </a:xfrm>
          <a:custGeom>
            <a:avLst/>
            <a:gdLst/>
            <a:ahLst/>
            <a:cxnLst/>
            <a:rect l="l" t="t" r="r" b="b"/>
            <a:pathLst>
              <a:path w="3222150" h="999971">
                <a:moveTo>
                  <a:pt x="0" y="0"/>
                </a:moveTo>
                <a:lnTo>
                  <a:pt x="3222150" y="0"/>
                </a:lnTo>
                <a:lnTo>
                  <a:pt x="3222150" y="999971"/>
                </a:lnTo>
                <a:lnTo>
                  <a:pt x="0" y="999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" t="-1" r="7389" b="4628"/>
            </a:stretch>
          </a:blipFill>
        </p:spPr>
        <p:txBody>
          <a:bodyPr/>
          <a:lstStyle/>
          <a:p>
            <a:endParaRPr lang="it-IT" sz="45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338272F-100D-0023-B39D-9D6928DF6D09}"/>
              </a:ext>
            </a:extLst>
          </p:cNvPr>
          <p:cNvSpPr/>
          <p:nvPr/>
        </p:nvSpPr>
        <p:spPr>
          <a:xfrm>
            <a:off x="6884730" y="294668"/>
            <a:ext cx="778437" cy="501763"/>
          </a:xfrm>
          <a:custGeom>
            <a:avLst/>
            <a:gdLst/>
            <a:ahLst/>
            <a:cxnLst/>
            <a:rect l="l" t="t" r="r" b="b"/>
            <a:pathLst>
              <a:path w="1623623" h="1046552">
                <a:moveTo>
                  <a:pt x="0" y="0"/>
                </a:moveTo>
                <a:lnTo>
                  <a:pt x="1623623" y="0"/>
                </a:lnTo>
                <a:lnTo>
                  <a:pt x="1623623" y="1046552"/>
                </a:lnTo>
                <a:lnTo>
                  <a:pt x="0" y="1046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65" t="-15431" r="-12306" b="-18194"/>
            </a:stretch>
          </a:blipFill>
        </p:spPr>
        <p:txBody>
          <a:bodyPr/>
          <a:lstStyle/>
          <a:p>
            <a:endParaRPr lang="it-IT" sz="45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2759D12-7E66-BEDE-4DCC-D7D499E73719}"/>
              </a:ext>
            </a:extLst>
          </p:cNvPr>
          <p:cNvSpPr/>
          <p:nvPr/>
        </p:nvSpPr>
        <p:spPr>
          <a:xfrm>
            <a:off x="8107283" y="134993"/>
            <a:ext cx="530243" cy="821113"/>
          </a:xfrm>
          <a:custGeom>
            <a:avLst/>
            <a:gdLst/>
            <a:ahLst/>
            <a:cxnLst/>
            <a:rect l="l" t="t" r="r" b="b"/>
            <a:pathLst>
              <a:path w="1105953" h="1712636">
                <a:moveTo>
                  <a:pt x="0" y="0"/>
                </a:moveTo>
                <a:lnTo>
                  <a:pt x="1105953" y="0"/>
                </a:lnTo>
                <a:lnTo>
                  <a:pt x="1105953" y="1712636"/>
                </a:lnTo>
                <a:lnTo>
                  <a:pt x="0" y="171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 sz="450"/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88AA0A2B-A7A9-EC9E-F936-DA545E48BCE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5446" y="4382796"/>
            <a:ext cx="1181265" cy="438211"/>
          </a:xfrm>
          <a:prstGeom prst="rect">
            <a:avLst/>
          </a:prstGeom>
        </p:spPr>
      </p:pic>
      <p:sp>
        <p:nvSpPr>
          <p:cNvPr id="18" name="Freeform 17"/>
          <p:cNvSpPr/>
          <p:nvPr userDrawn="1"/>
        </p:nvSpPr>
        <p:spPr>
          <a:xfrm>
            <a:off x="1272313" y="-727937"/>
            <a:ext cx="6599374" cy="6599374"/>
          </a:xfrm>
          <a:custGeom>
            <a:avLst/>
            <a:gdLst/>
            <a:ahLst/>
            <a:cxnLst/>
            <a:rect l="l" t="t" r="r" b="b"/>
            <a:pathLst>
              <a:path w="3862539" h="3862539">
                <a:moveTo>
                  <a:pt x="0" y="0"/>
                </a:moveTo>
                <a:lnTo>
                  <a:pt x="3862539" y="0"/>
                </a:lnTo>
                <a:lnTo>
                  <a:pt x="3862539" y="3862539"/>
                </a:lnTo>
                <a:lnTo>
                  <a:pt x="0" y="386253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it-IT" sz="450" dirty="0"/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29848BAE-2B78-97D7-872B-8A45147DB4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474" y="2089600"/>
            <a:ext cx="818032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it-IT" sz="4000" dirty="0">
                <a:latin typeface="Aptos" panose="020B0004020202020204" pitchFamily="34" charset="0"/>
              </a:rPr>
              <a:t>Title</a:t>
            </a:r>
            <a:endParaRPr lang="it-IT" dirty="0"/>
          </a:p>
        </p:txBody>
      </p: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C0F58129-D2A7-6CEC-77AA-AB22378CB4B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34146" b="44108"/>
          <a:stretch>
            <a:fillRect/>
          </a:stretch>
        </p:blipFill>
        <p:spPr>
          <a:xfrm>
            <a:off x="7315200" y="3925104"/>
            <a:ext cx="1828800" cy="1218395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EA665F-C4FE-7185-475E-B027248337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690" y="3410152"/>
            <a:ext cx="2133600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it-IT" dirty="0"/>
              <a:t>Trieste, Author,</a:t>
            </a:r>
            <a:br>
              <a:rPr lang="it-IT" dirty="0"/>
            </a:br>
            <a:r>
              <a:rPr lang="it-IT" dirty="0"/>
              <a:t>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>
            <a:extLst>
              <a:ext uri="{FF2B5EF4-FFF2-40B4-BE49-F238E27FC236}">
                <a16:creationId xmlns:a16="http://schemas.microsoft.com/office/drawing/2014/main" id="{2D998515-1B4E-5148-AB9C-6840ADA24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12417" r="44" b="15299"/>
          <a:stretch/>
        </p:blipFill>
        <p:spPr>
          <a:xfrm>
            <a:off x="0" y="874626"/>
            <a:ext cx="9140007" cy="4268874"/>
          </a:xfrm>
          <a:prstGeom prst="rect">
            <a:avLst/>
          </a:prstGeom>
          <a:noFill/>
        </p:spPr>
      </p:pic>
      <p:sp>
        <p:nvSpPr>
          <p:cNvPr id="2" name="Segnaposto testo 14">
            <a:extLst>
              <a:ext uri="{FF2B5EF4-FFF2-40B4-BE49-F238E27FC236}">
                <a16:creationId xmlns:a16="http://schemas.microsoft.com/office/drawing/2014/main" id="{85EE2654-EF20-C4B6-E791-980527BAA6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174" y="4080988"/>
            <a:ext cx="7934325" cy="37577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it-IT"/>
              <a:t>text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80DDE-5289-0951-D7CE-CC9296C3E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t="12495" r="17781" b="14596"/>
          <a:stretch/>
        </p:blipFill>
        <p:spPr>
          <a:xfrm>
            <a:off x="0" y="1"/>
            <a:ext cx="9144000" cy="894604"/>
          </a:xfrm>
          <a:prstGeom prst="rect">
            <a:avLst/>
          </a:prstGeom>
        </p:spPr>
      </p:pic>
      <p:sp>
        <p:nvSpPr>
          <p:cNvPr id="3" name="Segnaposto testo 14">
            <a:extLst>
              <a:ext uri="{FF2B5EF4-FFF2-40B4-BE49-F238E27FC236}">
                <a16:creationId xmlns:a16="http://schemas.microsoft.com/office/drawing/2014/main" id="{8CE2D99B-81A0-AB42-833D-7DA05B178A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8174" y="2855879"/>
            <a:ext cx="7934325" cy="53836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000" b="1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 lvl="0"/>
            <a:r>
              <a:rPr lang="it-IT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6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4EC591F8-4686-3257-EA4A-77D63C5795D5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6000926" cy="3375521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07B4DF1-F2B2-BBBC-D51A-B761102DCE47}"/>
                </a:ext>
              </a:extLst>
            </p:cNvPr>
            <p:cNvSpPr/>
            <p:nvPr/>
          </p:nvSpPr>
          <p:spPr>
            <a:xfrm>
              <a:off x="0" y="0"/>
              <a:ext cx="6000926" cy="3375521"/>
            </a:xfrm>
            <a:custGeom>
              <a:avLst/>
              <a:gdLst/>
              <a:ahLst/>
              <a:cxnLst/>
              <a:rect l="l" t="t" r="r" b="b"/>
              <a:pathLst>
                <a:path w="6000926" h="3375521">
                  <a:moveTo>
                    <a:pt x="0" y="0"/>
                  </a:moveTo>
                  <a:lnTo>
                    <a:pt x="6000926" y="0"/>
                  </a:lnTo>
                  <a:lnTo>
                    <a:pt x="6000926" y="3375521"/>
                  </a:lnTo>
                  <a:lnTo>
                    <a:pt x="0" y="3375521"/>
                  </a:lnTo>
                  <a:close/>
                </a:path>
              </a:pathLst>
            </a:custGeom>
            <a:gradFill rotWithShape="1">
              <a:gsLst>
                <a:gs pos="0">
                  <a:srgbClr val="1D0E46">
                    <a:alpha val="100000"/>
                  </a:srgbClr>
                </a:gs>
                <a:gs pos="100000">
                  <a:srgbClr val="1E57A8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 sz="450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E860DC7A-8CB5-5911-6262-5C2991E23F5C}"/>
                </a:ext>
              </a:extLst>
            </p:cNvPr>
            <p:cNvSpPr txBox="1"/>
            <p:nvPr/>
          </p:nvSpPr>
          <p:spPr>
            <a:xfrm>
              <a:off x="0" y="-28575"/>
              <a:ext cx="6000926" cy="3404096"/>
            </a:xfrm>
            <a:prstGeom prst="rect">
              <a:avLst/>
            </a:prstGeom>
          </p:spPr>
          <p:txBody>
            <a:bodyPr lIns="40774" tIns="40774" rIns="40774" bIns="40774" rtlCol="0" anchor="ctr"/>
            <a:lstStyle/>
            <a:p>
              <a:pPr algn="ctr">
                <a:lnSpc>
                  <a:spcPts val="1068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19" name="Freeform 17">
            <a:extLst>
              <a:ext uri="{FF2B5EF4-FFF2-40B4-BE49-F238E27FC236}">
                <a16:creationId xmlns:a16="http://schemas.microsoft.com/office/drawing/2014/main" id="{6E350B0F-AB7E-4184-A0F7-DFF2FF4E193E}"/>
              </a:ext>
            </a:extLst>
          </p:cNvPr>
          <p:cNvSpPr/>
          <p:nvPr userDrawn="1"/>
        </p:nvSpPr>
        <p:spPr>
          <a:xfrm>
            <a:off x="1272313" y="-727937"/>
            <a:ext cx="6599374" cy="6599374"/>
          </a:xfrm>
          <a:custGeom>
            <a:avLst/>
            <a:gdLst/>
            <a:ahLst/>
            <a:cxnLst/>
            <a:rect l="l" t="t" r="r" b="b"/>
            <a:pathLst>
              <a:path w="3862539" h="3862539">
                <a:moveTo>
                  <a:pt x="0" y="0"/>
                </a:moveTo>
                <a:lnTo>
                  <a:pt x="3862539" y="0"/>
                </a:lnTo>
                <a:lnTo>
                  <a:pt x="3862539" y="3862539"/>
                </a:lnTo>
                <a:lnTo>
                  <a:pt x="0" y="386253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it-IT" sz="450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1FC40BC-9004-DDF8-38AB-3A93A08EC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t="12495" r="17781" b="14596"/>
          <a:stretch/>
        </p:blipFill>
        <p:spPr>
          <a:xfrm>
            <a:off x="-3323" y="-2752"/>
            <a:ext cx="9147323" cy="8949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5CBF87-39E6-7C20-D37A-A8DAE93FB84E}"/>
              </a:ext>
            </a:extLst>
          </p:cNvPr>
          <p:cNvSpPr txBox="1"/>
          <p:nvPr userDrawn="1"/>
        </p:nvSpPr>
        <p:spPr>
          <a:xfrm>
            <a:off x="482091" y="4251322"/>
            <a:ext cx="820471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Pilot training activity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has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been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funded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by the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European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Union –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NextGenerationEU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within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the PNRR projects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funded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pursuant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to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Article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11,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paragraph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1, of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Notice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 594/2024:</a:t>
            </a:r>
            <a:endParaRPr lang="it-IT" sz="8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“NFFA-DI cod. IR0000015,  Missione 4, “Istruzione e Ricerca” – Componente 2, “Dalla ricerca all'impresa” – Linea di investimento 3.1, “Fondo per la realizzazione di un sistema integrato di infrastrutture di ricerca e innovazione” – Azione 3.1.1, “Creazione di nuove IR o potenziamento di quelle esistenti che concorrono agli obiettivi di Eccellenza Scientifica di Horizon Europe e costituzione di reti” (CUP B53C22004310006).</a:t>
            </a:r>
            <a:endParaRPr lang="it-IT" sz="8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“EFC cod. SSU2024-00002,  Missione 4 "Istruzione e ricerca" - Componente  1, “Potenziamento dell'offerta dei servizi all'istruzione:  dagli  asili nido </a:t>
            </a:r>
            <a:r>
              <a:rPr lang="it-IT" sz="80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all'universita'</a:t>
            </a:r>
            <a:r>
              <a:rPr lang="it-IT" sz="8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” -  Investimento  3.4  “Didattica  e  competenze universitarie  avanzate”  -  Sub-Investimento  “Rafforzamento   delle scuole universitarie superiori” (CUP: G97G24000100007).</a:t>
            </a:r>
            <a:endParaRPr lang="it-IT" sz="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7EC9F568-CE54-23F8-4F95-22DD78AD8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474" y="2549979"/>
            <a:ext cx="818032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it-IT" sz="4000" dirty="0">
                <a:latin typeface="Aptos" panose="020B0004020202020204" pitchFamily="34" charset="0"/>
              </a:rPr>
              <a:t>Title</a:t>
            </a:r>
            <a:endParaRPr lang="it-IT" dirty="0"/>
          </a:p>
        </p:txBody>
      </p:sp>
      <p:pic>
        <p:nvPicPr>
          <p:cNvPr id="17" name="Immagine 16" descr="Immagine che contiene cerchio, linea,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6DB2A9E-C519-6A26-182D-A631DFBB7A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10" y="1274112"/>
            <a:ext cx="508173" cy="389519"/>
          </a:xfrm>
          <a:prstGeom prst="rect">
            <a:avLst/>
          </a:prstGeom>
        </p:spPr>
      </p:pic>
      <p:pic>
        <p:nvPicPr>
          <p:cNvPr id="25" name="Immagine 24" descr="Immagine che contiene testo, Carattere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1D060135-78DC-4226-52CE-492B694E4A1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21" y="1313093"/>
            <a:ext cx="1665342" cy="311556"/>
          </a:xfrm>
          <a:prstGeom prst="rect">
            <a:avLst/>
          </a:prstGeom>
        </p:spPr>
      </p:pic>
      <p:pic>
        <p:nvPicPr>
          <p:cNvPr id="32" name="Elemento grafico 31">
            <a:extLst>
              <a:ext uri="{FF2B5EF4-FFF2-40B4-BE49-F238E27FC236}">
                <a16:creationId xmlns:a16="http://schemas.microsoft.com/office/drawing/2014/main" id="{06354B2F-532B-3A9A-2696-BCB997A020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0050" y="1331843"/>
            <a:ext cx="1130488" cy="274057"/>
          </a:xfrm>
          <a:prstGeom prst="rect">
            <a:avLst/>
          </a:prstGeom>
        </p:spPr>
      </p:pic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8C0849B0-9533-86C6-6D3B-081DD969640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5530" y="1301429"/>
            <a:ext cx="1587021" cy="33488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5755EA-3B0F-F1C6-77B6-814B7EFCACFC}"/>
              </a:ext>
            </a:extLst>
          </p:cNvPr>
          <p:cNvSpPr txBox="1"/>
          <p:nvPr userDrawn="1"/>
        </p:nvSpPr>
        <p:spPr>
          <a:xfrm>
            <a:off x="2497340" y="1238039"/>
            <a:ext cx="155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Aptos" panose="020B0004020202020204" pitchFamily="34" charset="0"/>
              </a:rPr>
              <a:t>E-ARGO</a:t>
            </a:r>
          </a:p>
        </p:txBody>
      </p:sp>
    </p:spTree>
    <p:extLst>
      <p:ext uri="{BB962C8B-B14F-4D97-AF65-F5344CB8AC3E}">
        <p14:creationId xmlns:p14="http://schemas.microsoft.com/office/powerpoint/2010/main" val="387140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BCBB8701-A7B2-FF06-D406-E367E958CCC9}"/>
              </a:ext>
            </a:extLst>
          </p:cNvPr>
          <p:cNvSpPr/>
          <p:nvPr userDrawn="1"/>
        </p:nvSpPr>
        <p:spPr>
          <a:xfrm>
            <a:off x="1272313" y="-727937"/>
            <a:ext cx="6599374" cy="6599374"/>
          </a:xfrm>
          <a:custGeom>
            <a:avLst/>
            <a:gdLst/>
            <a:ahLst/>
            <a:cxnLst/>
            <a:rect l="l" t="t" r="r" b="b"/>
            <a:pathLst>
              <a:path w="3862539" h="3862539">
                <a:moveTo>
                  <a:pt x="0" y="0"/>
                </a:moveTo>
                <a:lnTo>
                  <a:pt x="3862539" y="0"/>
                </a:lnTo>
                <a:lnTo>
                  <a:pt x="3862539" y="3862539"/>
                </a:lnTo>
                <a:lnTo>
                  <a:pt x="0" y="386253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it-IT" sz="450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C5DCC99-D33E-980D-ABD1-7B29388468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474" y="2089600"/>
            <a:ext cx="818032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4000" b="1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it-IT" sz="4000" dirty="0">
                <a:latin typeface="Aptos" panose="020B0004020202020204" pitchFamily="34" charset="0"/>
              </a:rPr>
              <a:t>Title</a:t>
            </a:r>
            <a:endParaRPr lang="it-IT" dirty="0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D9193719-81C0-2C77-FB46-EB9633F36E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46" b="44108"/>
          <a:stretch>
            <a:fillRect/>
          </a:stretch>
        </p:blipFill>
        <p:spPr>
          <a:xfrm>
            <a:off x="7315200" y="3925104"/>
            <a:ext cx="1828800" cy="1218395"/>
          </a:xfrm>
          <a:prstGeom prst="rect">
            <a:avLst/>
          </a:prstGeom>
        </p:spPr>
      </p:pic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6C79B192-C207-84C8-EEA6-FD520B0007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8761" t="9524" r="14602" b="23915"/>
          <a:stretch>
            <a:fillRect/>
          </a:stretch>
        </p:blipFill>
        <p:spPr>
          <a:xfrm rot="10800000">
            <a:off x="7871687" y="0"/>
            <a:ext cx="1272313" cy="14820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4F925AC-40D4-1144-A190-B03DE6E7BD65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6000926" cy="337552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66B254-82F3-E550-A2FD-746818610EB8}"/>
                </a:ext>
              </a:extLst>
            </p:cNvPr>
            <p:cNvSpPr/>
            <p:nvPr/>
          </p:nvSpPr>
          <p:spPr>
            <a:xfrm>
              <a:off x="0" y="0"/>
              <a:ext cx="6000926" cy="3375521"/>
            </a:xfrm>
            <a:custGeom>
              <a:avLst/>
              <a:gdLst/>
              <a:ahLst/>
              <a:cxnLst/>
              <a:rect l="l" t="t" r="r" b="b"/>
              <a:pathLst>
                <a:path w="6000926" h="3375521">
                  <a:moveTo>
                    <a:pt x="0" y="0"/>
                  </a:moveTo>
                  <a:lnTo>
                    <a:pt x="6000926" y="0"/>
                  </a:lnTo>
                  <a:lnTo>
                    <a:pt x="6000926" y="3375521"/>
                  </a:lnTo>
                  <a:lnTo>
                    <a:pt x="0" y="3375521"/>
                  </a:lnTo>
                  <a:close/>
                </a:path>
              </a:pathLst>
            </a:custGeom>
            <a:gradFill rotWithShape="1">
              <a:gsLst>
                <a:gs pos="0">
                  <a:srgbClr val="1D0E46">
                    <a:alpha val="100000"/>
                  </a:srgbClr>
                </a:gs>
                <a:gs pos="100000">
                  <a:srgbClr val="1E57A8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it-IT" sz="450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EEC0115-0DC4-980D-8904-2BC9B7782F0C}"/>
                </a:ext>
              </a:extLst>
            </p:cNvPr>
            <p:cNvSpPr txBox="1"/>
            <p:nvPr/>
          </p:nvSpPr>
          <p:spPr>
            <a:xfrm>
              <a:off x="0" y="-28575"/>
              <a:ext cx="6000926" cy="3404096"/>
            </a:xfrm>
            <a:prstGeom prst="rect">
              <a:avLst/>
            </a:prstGeom>
          </p:spPr>
          <p:txBody>
            <a:bodyPr lIns="40774" tIns="40774" rIns="40774" bIns="40774" rtlCol="0" anchor="ctr"/>
            <a:lstStyle/>
            <a:p>
              <a:pPr algn="ctr">
                <a:lnSpc>
                  <a:spcPts val="1068"/>
                </a:lnSpc>
                <a:spcBef>
                  <a:spcPct val="0"/>
                </a:spcBef>
              </a:pPr>
              <a:endParaRPr sz="450"/>
            </a:p>
          </p:txBody>
        </p:sp>
      </p:grp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DCA31FA-2790-548F-604B-843A714E7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246" b="24358"/>
          <a:stretch>
            <a:fillRect/>
          </a:stretch>
        </p:blipFill>
        <p:spPr>
          <a:xfrm rot="10800000">
            <a:off x="7516444" y="-2"/>
            <a:ext cx="1627556" cy="1724581"/>
          </a:xfrm>
          <a:prstGeom prst="rect">
            <a:avLst/>
          </a:prstGeom>
        </p:spPr>
      </p:pic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C5DCC99-D33E-980D-ABD1-7B29388468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474" y="2089600"/>
            <a:ext cx="818032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it-IT" sz="4000" dirty="0">
                <a:latin typeface="Aptos" panose="020B0004020202020204" pitchFamily="34" charset="0"/>
              </a:rPr>
              <a:t>Title</a:t>
            </a:r>
            <a:endParaRPr lang="it-IT" dirty="0"/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D9193719-81C0-2C77-FB46-EB9633F36E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46" b="44108"/>
          <a:stretch>
            <a:fillRect/>
          </a:stretch>
        </p:blipFill>
        <p:spPr>
          <a:xfrm>
            <a:off x="7315200" y="3925104"/>
            <a:ext cx="1828800" cy="1218395"/>
          </a:xfrm>
          <a:prstGeom prst="rect">
            <a:avLst/>
          </a:prstGeom>
        </p:spPr>
      </p:pic>
      <p:sp>
        <p:nvSpPr>
          <p:cNvPr id="5" name="Freeform 17">
            <a:extLst>
              <a:ext uri="{FF2B5EF4-FFF2-40B4-BE49-F238E27FC236}">
                <a16:creationId xmlns:a16="http://schemas.microsoft.com/office/drawing/2014/main" id="{88B16BAE-3745-5C30-C064-7C428668E046}"/>
              </a:ext>
            </a:extLst>
          </p:cNvPr>
          <p:cNvSpPr/>
          <p:nvPr userDrawn="1"/>
        </p:nvSpPr>
        <p:spPr>
          <a:xfrm>
            <a:off x="1272313" y="-727937"/>
            <a:ext cx="6599374" cy="6599374"/>
          </a:xfrm>
          <a:custGeom>
            <a:avLst/>
            <a:gdLst/>
            <a:ahLst/>
            <a:cxnLst/>
            <a:rect l="l" t="t" r="r" b="b"/>
            <a:pathLst>
              <a:path w="3862539" h="3862539">
                <a:moveTo>
                  <a:pt x="0" y="0"/>
                </a:moveTo>
                <a:lnTo>
                  <a:pt x="3862539" y="0"/>
                </a:lnTo>
                <a:lnTo>
                  <a:pt x="3862539" y="3862539"/>
                </a:lnTo>
                <a:lnTo>
                  <a:pt x="0" y="386253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it-IT" sz="450" dirty="0"/>
          </a:p>
        </p:txBody>
      </p:sp>
    </p:spTree>
    <p:extLst>
      <p:ext uri="{BB962C8B-B14F-4D97-AF65-F5344CB8AC3E}">
        <p14:creationId xmlns:p14="http://schemas.microsoft.com/office/powerpoint/2010/main" val="101242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  <a:prstGeom prst="rect">
            <a:avLst/>
          </a:prstGeo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1171FBF-1649-0016-047C-6CADBD736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BFD9BC-BAD2-5B6C-22E6-C410305BB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690" y="3410152"/>
            <a:ext cx="5313510" cy="941796"/>
          </a:xfrm>
        </p:spPr>
        <p:txBody>
          <a:bodyPr/>
          <a:lstStyle/>
          <a:p>
            <a:r>
              <a:rPr lang="it-IT" dirty="0"/>
              <a:t>Author</a:t>
            </a:r>
          </a:p>
          <a:p>
            <a:r>
              <a:rPr lang="it-IT" dirty="0" err="1"/>
              <a:t>Laboratory</a:t>
            </a:r>
            <a:r>
              <a:rPr lang="it-IT" dirty="0"/>
              <a:t> of Data Engineering, Area Science Park</a:t>
            </a:r>
          </a:p>
          <a:p>
            <a:r>
              <a:rPr lang="it-IT" dirty="0"/>
              <a:t>date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gnaposto testo 36">
            <a:extLst>
              <a:ext uri="{FF2B5EF4-FFF2-40B4-BE49-F238E27FC236}">
                <a16:creationId xmlns:a16="http://schemas.microsoft.com/office/drawing/2014/main" id="{66DBA397-A318-41E2-F099-FE686681C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2F4EF-A808-4DDE-D8BE-119534E72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652FEFB-74C9-FE6F-CDBD-7CD61EE4A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975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21221D9-3715-31BF-3C7B-540C2EDE3C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997608" y="1420035"/>
            <a:ext cx="32992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 sz="1350"/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CD12C287-5B10-04D4-D6A4-C1E75B1B7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5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3928e61-8512-4c15-bdf1-c853fd6f030d" xsi:nil="true"/>
    <lcf76f155ced4ddcb4097134ff3c332f xmlns="b1c2d62b-51a7-4d17-bf1f-b06c3f5c795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D794DA90E98FC4C9DD9FB35ED1CA6B9" ma:contentTypeVersion="11" ma:contentTypeDescription="Creare un nuovo documento." ma:contentTypeScope="" ma:versionID="7d4ad2d9ecd55a3e27b5371e69e1b12e">
  <xsd:schema xmlns:xsd="http://www.w3.org/2001/XMLSchema" xmlns:xs="http://www.w3.org/2001/XMLSchema" xmlns:p="http://schemas.microsoft.com/office/2006/metadata/properties" xmlns:ns2="b1c2d62b-51a7-4d17-bf1f-b06c3f5c7955" xmlns:ns3="93928e61-8512-4c15-bdf1-c853fd6f030d" targetNamespace="http://schemas.microsoft.com/office/2006/metadata/properties" ma:root="true" ma:fieldsID="b7db8a0a509b36a55bf1c03c6d0a8152" ns2:_="" ns3:_="">
    <xsd:import namespace="b1c2d62b-51a7-4d17-bf1f-b06c3f5c7955"/>
    <xsd:import namespace="93928e61-8512-4c15-bdf1-c853fd6f03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c2d62b-51a7-4d17-bf1f-b06c3f5c79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Tag immagine" ma:readOnly="false" ma:fieldId="{5cf76f15-5ced-4ddc-b409-7134ff3c332f}" ma:taxonomyMulti="true" ma:sspId="709fca1f-2dfe-44ee-a1a7-c45007566d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928e61-8512-4c15-bdf1-c853fd6f030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7a3793d-66f8-41e5-88df-3043e1b92c4f}" ma:internalName="TaxCatchAll" ma:showField="CatchAllData" ma:web="93928e61-8512-4c15-bdf1-c853fd6f03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178CFA-D463-44A3-8438-381C07D1AC11}">
  <ds:schemaRefs>
    <ds:schemaRef ds:uri="http://schemas.microsoft.com/office/2006/metadata/properties"/>
    <ds:schemaRef ds:uri="http://schemas.microsoft.com/office/infopath/2007/PartnerControls"/>
    <ds:schemaRef ds:uri="93928e61-8512-4c15-bdf1-c853fd6f030d"/>
    <ds:schemaRef ds:uri="b1c2d62b-51a7-4d17-bf1f-b06c3f5c7955"/>
  </ds:schemaRefs>
</ds:datastoreItem>
</file>

<file path=customXml/itemProps2.xml><?xml version="1.0" encoding="utf-8"?>
<ds:datastoreItem xmlns:ds="http://schemas.openxmlformats.org/officeDocument/2006/customXml" ds:itemID="{758E209A-3D6A-4437-B657-B6516293DB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E5E5B5-7A1A-41F1-BB77-64CA411160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c2d62b-51a7-4d17-bf1f-b06c3f5c7955"/>
    <ds:schemaRef ds:uri="93928e61-8512-4c15-bdf1-c853fd6f03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</Words>
  <Application>Microsoft Office PowerPoint</Application>
  <PresentationFormat>On-screen Show (16:9)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di (shared)16:9 Area Science Park Deep Tech(1920 x 1080 px)</dc:title>
  <cp:lastModifiedBy>de Luca Mariarita</cp:lastModifiedBy>
  <cp:revision>2</cp:revision>
  <dcterms:created xsi:type="dcterms:W3CDTF">2006-08-16T00:00:00Z</dcterms:created>
  <dcterms:modified xsi:type="dcterms:W3CDTF">2025-10-09T07:45:00Z</dcterms:modified>
  <dc:identifier>DAGlXhibAww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0x0101006D794DA90E98FC4C9DD9FB35ED1CA6B9</vt:lpwstr>
  </property>
</Properties>
</file>